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6"/>
  </p:notesMasterIdLst>
  <p:sldIdLst>
    <p:sldId id="258" r:id="rId2"/>
    <p:sldId id="1659" r:id="rId3"/>
    <p:sldId id="1654" r:id="rId4"/>
    <p:sldId id="1656" r:id="rId5"/>
    <p:sldId id="1666" r:id="rId6"/>
    <p:sldId id="1669" r:id="rId7"/>
    <p:sldId id="1668" r:id="rId8"/>
    <p:sldId id="1660" r:id="rId9"/>
    <p:sldId id="1670" r:id="rId10"/>
    <p:sldId id="1671" r:id="rId11"/>
    <p:sldId id="1672" r:id="rId12"/>
    <p:sldId id="1647" r:id="rId13"/>
    <p:sldId id="1655" r:id="rId14"/>
    <p:sldId id="1598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cript MT Bold" panose="03040602040607080904" pitchFamily="66" charset="0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方正华隶简体" panose="03000509000000000000" pitchFamily="65" charset="-122"/>
      <p:regular r:id="rId30"/>
    </p:embeddedFont>
    <p:embeddedFont>
      <p:font typeface="方正舒体" panose="02010601030101010101" pitchFamily="2" charset="-122"/>
      <p:regular r:id="rId31"/>
    </p:embeddedFont>
    <p:embeddedFont>
      <p:font typeface="仿宋" panose="02010609060101010101" pitchFamily="49" charset="-122"/>
      <p:regular r:id="rId32"/>
    </p:embeddedFont>
    <p:embeddedFont>
      <p:font typeface="汉仪秀英体简" panose="02010609000101010101" pitchFamily="49" charset="-122"/>
      <p:regular r:id="rId33"/>
    </p:embeddedFont>
    <p:embeddedFont>
      <p:font typeface="汉真广标" panose="02010609000101010101" pitchFamily="49" charset="-122"/>
      <p:regular r:id="rId34"/>
    </p:embeddedFont>
    <p:embeddedFont>
      <p:font typeface="李旭科书法 v1.4" panose="02000603000000000000" pitchFamily="2" charset="-122"/>
      <p:regular r:id="rId35"/>
    </p:embeddedFont>
    <p:embeddedFont>
      <p:font typeface="柳公权柳体" panose="02000000000000000000" pitchFamily="2" charset="-122"/>
      <p:regular r:id="rId36"/>
    </p:embeddedFont>
    <p:embeddedFont>
      <p:font typeface="王羲之书法字体" panose="03000509000000000000" pitchFamily="65" charset="-122"/>
      <p:regular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9900"/>
    <a:srgbClr val="CC00FF"/>
    <a:srgbClr val="00FF00"/>
    <a:srgbClr val="FFCC99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>
      <p:cViewPr varScale="1">
        <p:scale>
          <a:sx n="96" d="100"/>
          <a:sy n="96" d="100"/>
        </p:scale>
        <p:origin x="4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9411E-DA35-45D3-A828-E6538E7262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A9A58-36C8-49BF-9AC6-0C04267700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5B95C00-46FC-419A-AF29-1262D803080D}" type="datetimeFigureOut">
              <a:rPr lang="en-US" altLang="zh-CN"/>
              <a:pPr>
                <a:defRPr/>
              </a:pPr>
              <a:t>4/11/2021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5D0F86-6310-406A-AF82-E2B29B757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8BE1A5-D4C1-44C6-AF16-AFB558A34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9BE9-0E23-48F6-8AD5-4F4EAEF650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C3C8F-8ED5-4843-BA4D-B15DC5788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050AC4-B4EB-4265-B272-4A1C075D9E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8B2103D-92C2-4010-879F-2EDCF5D04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3583562-5668-4AF0-9740-DBAA8E79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D3BBB71-3E11-443C-950C-89061C605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6BE98-3D7E-4BEA-A4DA-6EB1FA6FF21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E3668C-AFC2-47F1-B207-6D698199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EB0E52-C559-4F32-B06C-276C671D7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5ABB0A5-5E4A-4444-816C-CF75BACFD7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15984-ECFE-4B56-9330-670731BDDF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4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843B523-D9F2-432E-9BB5-B299BCF362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9B12B27-36FF-49A7-8BE6-063B1CD41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2659778-5443-48A9-B031-149ED715B15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7482D0-EA6F-4196-8D9E-C1315182377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D4361FC-E1BE-40C7-9332-774FEF447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D66E472-3407-4237-ADCD-E551223CB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4C00B64-6D31-4BE8-8F69-E4D757DA74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CEDA-3FC9-48CA-A621-719D98C6439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E5395AB-429C-4E73-A77D-A799CC73DB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53FD3AC-29B6-4625-9766-3314ED45A7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16B987F-60F0-4F77-BF1D-8DFBD4A8AB1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26A2-C433-40B4-BFF3-77E182FFBC8A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5DCE53E-919E-419C-894A-FA7312430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599B010-EE98-4CE6-80FE-72607DB4B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369B5AC-5816-4DE1-BA88-AC781428138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A92B53-74B3-40F9-912C-BAD0BD574A48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AA5AFCB-F8B5-4CFA-992E-B2F431F58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4198DBC-C7CA-4199-AEF1-D744A48BD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3938621-6E3E-4B8A-9D9C-AE2224B6749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F3E2D0-7F97-4D9B-8EA5-04DEFC3B93F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1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3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E3668C-AFC2-47F1-B207-6D698199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EB0E52-C559-4F32-B06C-276C671D7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5ABB0A5-5E4A-4444-816C-CF75BACFD7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15984-ECFE-4B56-9330-670731BDDF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5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4B64D8-2C34-4B3F-957E-DCCC43778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66EA8-0D11-4ABC-B2B3-DBDDC9BA4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4B781-FBEE-4521-9D32-7FC0CCF46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1A23-2B3D-4E47-AD59-64EF07D582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20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98B70-8382-4030-878F-F8CFABCCC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DF581E-491A-4521-953C-A9178B991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CFAE6-E390-4BC1-B1FF-1D5541B7B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6602-A255-4773-AFC9-34F2DE777C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058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1E6E5B-D27B-4EB9-9A32-281D289C6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08B19-411F-4740-892A-B5512523A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46C091-7F5D-4296-ADDF-1A3680795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2A05-6559-4F2C-AAF2-371190FD7B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63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6DB081-8D3E-48D0-9F78-37CEAEB0A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66F07-01C3-4B5B-A8E6-6AC978119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6DA6AA-E24B-4B9B-B9C9-C75A85276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681A-8217-43BC-A6A7-E9FEE9612F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79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4A6C3-5297-4F88-8070-6F19E0A0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53914-972C-4EC9-8B39-FAED2D400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A61AF-6C41-4985-9563-7A6CDAE77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4956-898C-47CA-85EF-A72DA47930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764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C1522-F213-44D5-B35D-E17B2095A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0CC10-FFDD-459C-A7CD-F091EF32D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D75A5-7D68-42EF-906D-D62A3B59D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2AD9-52B7-48FD-98FC-5AAB51887E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67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3F944A-F07B-42F9-9456-96F6D85BE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8D2952-32E3-4504-AC03-6F5F52398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3F453D-3FD6-49F5-9462-65F3968AA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DEBC-3563-4700-BCB2-2DD8C48024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633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D91C45-DF31-4A77-95F3-9075DBE09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91E8D1-2CC4-4C6E-9504-DD8742336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91EE3F-944C-40BE-8EB8-04C910239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C9F3-EB73-4021-A8CD-676DE912E9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7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15D901-EB4D-4EB7-A605-984CC9994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A3AD0-8268-46BC-8D9F-13E8E7DB3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5DB81F-F746-4B85-9BAB-E1178DA27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8097-FC4C-4427-940F-FE76194742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640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81697-B315-493D-A6BD-5694C2595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5D7A3-9E55-4627-826D-445A19CD3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9C6E6-56A5-4597-9A9B-766880636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05CD-2EDE-43D7-A71D-C7E833AB82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47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C065-42FC-496C-ADA9-2139595C9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17F5B-2983-493D-AEB6-98B2EA404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D1AC2-900C-44E7-8C97-E62E45DE3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FDF6-854A-471E-AFBD-AA9290504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88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69599C-155E-4307-B02D-BBF8818BC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DF6A07-5E11-4254-8907-7EF45A64C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76B2CC7-3049-481D-8506-5FE795FC99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5AAC5B5-A6F8-49C6-9252-2D6CA33A6F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7C81195F-19C1-4024-9B5E-ECBC508599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9B72E0-5236-4877-9922-E6118F9F98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48572A41-F967-4B5E-BF52-134ECB15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3096ADB2-6526-4EA9-8908-B54ABD7A29A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2CA563C5-BC63-4D89-99AB-ED708F27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16179E5F-8B11-46C5-9297-8640992F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EC177D89-FF7D-4F4C-92F5-B3987732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1CB5E9F9-3321-4B21-8C5C-66169FE2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DA9AD2D3-1A52-4D54-8671-21C42234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A39AABF1-5D54-4A5D-A7F3-F1A257F6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4E5B36A0-E5BF-40B7-97E1-E2BB5510AF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7E74BCBF-545E-4A76-9BAB-BFEFA14A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4AEE2919-64D5-4A0A-B465-20745A1C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DB5655C6-68D1-4583-B64D-1AA41BB5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7CBCF324-1B05-4F83-83FD-2462B510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D3EB3435-15A1-48EA-88D8-D6327875A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D37B93FD-AA05-45EE-8515-D071377A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6D2F4EC8-53D0-4C67-92C4-8F5C6FB7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FCC56D9F-E274-4476-8834-58CE2765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60B41A3A-CF1E-40AD-9077-576AFAA35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EB4078A7-3C79-455E-B179-15421126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156FEEFF-A0D2-49DE-B072-1BD563AED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EE492EA1-8B77-4DB1-AC35-F39B18CF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5E81A76D-805A-4CC7-ABF5-633E51C0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13AE7933-AE10-4F03-9BDD-181BF952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5BAF4470-65CA-4845-A9A6-35872C4A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7900D25-E7FA-4F2D-B9E8-70E738C59655}"/>
              </a:ext>
            </a:extLst>
          </p:cNvPr>
          <p:cNvSpPr/>
          <p:nvPr/>
        </p:nvSpPr>
        <p:spPr>
          <a:xfrm>
            <a:off x="3087687" y="3643082"/>
            <a:ext cx="6016625" cy="12397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与神同行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C14474F6-75F8-42A6-8F17-F088F745AFC0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247</a:t>
            </a:r>
            <a:endParaRPr lang="en-US" altLang="zh-CN" sz="6600" spc="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602159-F43C-4357-8C42-2E55A1529B9D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组合 4">
            <a:extLst>
              <a:ext uri="{FF2B5EF4-FFF2-40B4-BE49-F238E27FC236}">
                <a16:creationId xmlns:a16="http://schemas.microsoft.com/office/drawing/2014/main" id="{217D70E2-A6DD-4DDC-B78E-4A6CDA225B88}"/>
              </a:ext>
            </a:extLst>
          </p:cNvPr>
          <p:cNvGrpSpPr>
            <a:grpSpLocks/>
          </p:cNvGrpSpPr>
          <p:nvPr/>
        </p:nvGrpSpPr>
        <p:grpSpPr bwMode="auto">
          <a:xfrm>
            <a:off x="421481" y="1480469"/>
            <a:ext cx="11349037" cy="5249862"/>
            <a:chOff x="439703" y="1897148"/>
            <a:chExt cx="11205149" cy="4960851"/>
          </a:xfrm>
        </p:grpSpPr>
        <p:pic>
          <p:nvPicPr>
            <p:cNvPr id="13318" name="图片 6" descr="形状&#10;&#10;描述已自动生成">
              <a:extLst>
                <a:ext uri="{FF2B5EF4-FFF2-40B4-BE49-F238E27FC236}">
                  <a16:creationId xmlns:a16="http://schemas.microsoft.com/office/drawing/2014/main" id="{D681BCAA-29BA-44EF-B169-4EF31AEF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7" descr="形状&#10;&#10;描述已自动生成">
              <a:extLst>
                <a:ext uri="{FF2B5EF4-FFF2-40B4-BE49-F238E27FC236}">
                  <a16:creationId xmlns:a16="http://schemas.microsoft.com/office/drawing/2014/main" id="{BFA9C400-17B9-4582-9945-9816FE75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8" descr="形状&#10;&#10;描述已自动生成">
              <a:extLst>
                <a:ext uri="{FF2B5EF4-FFF2-40B4-BE49-F238E27FC236}">
                  <a16:creationId xmlns:a16="http://schemas.microsoft.com/office/drawing/2014/main" id="{E76566B1-CE46-4DC2-B89F-90512476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文本框 5">
            <a:extLst>
              <a:ext uri="{FF2B5EF4-FFF2-40B4-BE49-F238E27FC236}">
                <a16:creationId xmlns:a16="http://schemas.microsoft.com/office/drawing/2014/main" id="{21628CB4-F896-4759-9EC7-4EA3839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868" y="2492896"/>
            <a:ext cx="8731250" cy="33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CN" altLang="en-US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加</a:t>
            </a:r>
            <a:r>
              <a:rPr lang="en-US" altLang="zh-CN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6:14 </a:t>
            </a:r>
            <a:r>
              <a:rPr lang="zh-CN" altLang="en-US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但我断不以别的夸口，只夸我们主耶稣基督的十字架；因这十字架，就我而论，世界已经钉在十字架上；就世界而论，我已经钉在十字架上。 」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AD5DB0-3CFD-4EAE-9953-E1F1D2E1B312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96393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6000"/>
            <a:lum/>
          </a:blip>
          <a:srcRect/>
          <a:stretch>
            <a:fillRect l="14000" t="2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触类旁通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2500082" y="2647758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使命之旅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F9DD5D-EFA7-4ECA-9EF7-09399B630699}"/>
              </a:ext>
            </a:extLst>
          </p:cNvPr>
          <p:cNvSpPr txBox="1"/>
          <p:nvPr/>
        </p:nvSpPr>
        <p:spPr>
          <a:xfrm>
            <a:off x="2485231" y="4607212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上下一体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A9DE37-508D-4D3F-835C-474A0912E7ED}"/>
              </a:ext>
            </a:extLst>
          </p:cNvPr>
          <p:cNvSpPr txBox="1"/>
          <p:nvPr/>
        </p:nvSpPr>
        <p:spPr>
          <a:xfrm>
            <a:off x="4045714" y="3608385"/>
            <a:ext cx="3600450" cy="90137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一心一意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F4A55C-5901-46AD-ACD5-AD4A339D6527}"/>
              </a:ext>
            </a:extLst>
          </p:cNvPr>
          <p:cNvSpPr txBox="1"/>
          <p:nvPr/>
        </p:nvSpPr>
        <p:spPr>
          <a:xfrm>
            <a:off x="4045714" y="5590995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福杯满溢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3" name="图片 2" descr="徽标&#10;&#10;描述已自动生成">
            <a:extLst>
              <a:ext uri="{FF2B5EF4-FFF2-40B4-BE49-F238E27FC236}">
                <a16:creationId xmlns:a16="http://schemas.microsoft.com/office/drawing/2014/main" id="{E255EB04-CF90-4890-AC05-9A8C4314D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146205"/>
            <a:ext cx="2907407" cy="285454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66EAA3B-0E57-4D3E-A7E5-9BB806517C52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26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5921EE3-FA9B-49BD-B974-520EDE9D8813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EFB7E14A-3000-432B-BDED-DD851FB10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B8449FE6-89BD-4745-8914-FF14CE1C44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C913EAB0-4708-4293-BCED-E37DD1683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DC438B59-897F-44D7-B10E-EF942D5D4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7C211B79-20BB-43A0-BC12-10AAECD1F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463067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路 </a:t>
              </a:r>
              <a:r>
                <a:rPr lang="en-US" altLang="zh-CN" sz="60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12:32 </a:t>
              </a:r>
              <a:r>
                <a:rPr lang="zh-CN" altLang="en-US" sz="60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你们这小群，不要惧怕，因为你们的父乐意把国赐给你们。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C06C2E4-2493-4B81-AA7E-77E37D70E3B9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A11388B0-9016-4D5C-A818-B74A0FF0421B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EB5D1CA-CE92-4557-B70F-BD30284A111B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B72F276-28F9-47B4-8143-8EB943DD36CA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25162D8B-E8DE-4B1B-94C4-FBE75980B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ADB68FAC-0A88-4172-AF03-2CBAFF373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8759E1D-ED89-43DF-9E6C-C8795E2ECBA5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D519DF23-0841-4DF0-851E-34623B5C0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B66ECB0-56BD-4947-9E4A-DB868B5095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0B9BBB28-32E6-475F-B6B8-CC91A445E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5AE32A08-E68A-47BE-B8A6-EC40C8C117EA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F5A21D7-DE2A-4ED3-B681-18523586C575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二意而行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B30E0FE-187E-427A-9A14-0EB95FE24B4C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与神同行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1AA3C0-61BB-4A85-A23C-4862CC0B9F37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4D411F-776E-40D0-B236-2197CF115EF3}"/>
              </a:ext>
            </a:extLst>
          </p:cNvPr>
          <p:cNvSpPr/>
          <p:nvPr/>
        </p:nvSpPr>
        <p:spPr>
          <a:xfrm>
            <a:off x="3215680" y="3284984"/>
            <a:ext cx="5760640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20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合神心意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A949B1-801C-4519-8C2D-558CB78C2DFB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72CA3FC-3B10-4D12-9980-00F122EB52F6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11268" name="组合 4">
              <a:extLst>
                <a:ext uri="{FF2B5EF4-FFF2-40B4-BE49-F238E27FC236}">
                  <a16:creationId xmlns:a16="http://schemas.microsoft.com/office/drawing/2014/main" id="{74BB2E86-4416-4191-B740-CF906B31A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11270" name="图片 6" descr="形状&#10;&#10;描述已自动生成">
                <a:extLst>
                  <a:ext uri="{FF2B5EF4-FFF2-40B4-BE49-F238E27FC236}">
                    <a16:creationId xmlns:a16="http://schemas.microsoft.com/office/drawing/2014/main" id="{1F7E4FA1-B13F-424E-8694-279AA41CA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1" name="图片 7" descr="形状&#10;&#10;描述已自动生成">
                <a:extLst>
                  <a:ext uri="{FF2B5EF4-FFF2-40B4-BE49-F238E27FC236}">
                    <a16:creationId xmlns:a16="http://schemas.microsoft.com/office/drawing/2014/main" id="{AC1304ED-2C8D-4C81-B9D9-F571516F8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2" name="图片 8" descr="形状&#10;&#10;描述已自动生成">
                <a:extLst>
                  <a:ext uri="{FF2B5EF4-FFF2-40B4-BE49-F238E27FC236}">
                    <a16:creationId xmlns:a16="http://schemas.microsoft.com/office/drawing/2014/main" id="{E751539B-40F9-43C0-A303-31725A2006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69" name="文本框 5">
              <a:extLst>
                <a:ext uri="{FF2B5EF4-FFF2-40B4-BE49-F238E27FC236}">
                  <a16:creationId xmlns:a16="http://schemas.microsoft.com/office/drawing/2014/main" id="{7F608B8B-3151-401D-B932-76133BCD0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420888"/>
              <a:ext cx="8731250" cy="343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创</a:t>
              </a:r>
              <a:r>
                <a:rPr lang="en-US" altLang="zh-CN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 </a:t>
              </a:r>
              <a:r>
                <a:rPr lang="en-US" altLang="zh-CN" sz="4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5:22-24</a:t>
              </a:r>
              <a:r>
                <a:rPr lang="en-US" altLang="zh-CN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 </a:t>
              </a:r>
              <a:r>
                <a:rPr lang="zh-CN" altLang="en-US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以诺生玛土撒拉之後，</a:t>
              </a:r>
              <a:r>
                <a:rPr lang="zh-CN" altLang="en-US" sz="4400" u="sng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与神同行三百年</a:t>
              </a:r>
              <a:r>
                <a:rPr lang="zh-CN" altLang="en-US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，并且生儿养女。</a:t>
              </a:r>
              <a:r>
                <a:rPr lang="en-US" altLang="zh-CN" sz="4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(23) </a:t>
              </a:r>
              <a:r>
                <a:rPr lang="zh-CN" altLang="en-US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以诺共活了三百六十五岁。</a:t>
              </a:r>
              <a:r>
                <a:rPr lang="en-US" altLang="zh-CN" sz="4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(24)</a:t>
              </a:r>
              <a:r>
                <a:rPr lang="zh-CN" altLang="en-US" sz="4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 </a:t>
              </a:r>
              <a:r>
                <a:rPr lang="zh-CN" altLang="en-US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以诺</a:t>
              </a:r>
              <a:r>
                <a:rPr lang="zh-CN" altLang="en-US" sz="4400" u="sng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与神同行，神将他取去</a:t>
              </a:r>
              <a:r>
                <a:rPr lang="zh-CN" altLang="en-US" sz="4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，他就不在世了。 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F4AE22EF-C823-468B-852A-2E540D752F68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 l="14000" t="2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2A352CC2-980E-471C-BFAC-FBC12FAB6188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99ADE66-AD8F-40B7-B58E-4651C72C888A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B424AC6-9D75-471A-9DE6-0E21B23F69E1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1BD97A17-E1A5-4332-B7F5-7C434FA60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BF7CEB10-97B9-4658-91A7-FB4042171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A7923DB6-2370-4D6A-B8C8-288DA307B267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9DDD2A48-91CE-46C8-8143-F18F929590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44D1291-1335-44E3-ABDF-636BC97309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0E383B56-7794-481B-A3DD-CF542A61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6403BF-DC58-4247-BF81-2AFAAE3C87BC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当做何想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B1428E-323E-40B2-A513-CA1BD94F18D5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811F80E-A77E-44A2-B7CB-AD15D8B92B2E}"/>
              </a:ext>
            </a:extLst>
          </p:cNvPr>
          <p:cNvSpPr/>
          <p:nvPr/>
        </p:nvSpPr>
        <p:spPr>
          <a:xfrm>
            <a:off x="5827711" y="3835635"/>
            <a:ext cx="2080333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神秘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58EE1A44-CED3-410D-9EF2-393995CB6100}"/>
              </a:ext>
            </a:extLst>
          </p:cNvPr>
          <p:cNvSpPr/>
          <p:nvPr/>
        </p:nvSpPr>
        <p:spPr>
          <a:xfrm>
            <a:off x="3096573" y="5162341"/>
            <a:ext cx="2080333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遥远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BB7F3BF1-A403-4D5F-9BF3-BD50FA7FAC72}"/>
              </a:ext>
            </a:extLst>
          </p:cNvPr>
          <p:cNvSpPr/>
          <p:nvPr/>
        </p:nvSpPr>
        <p:spPr>
          <a:xfrm>
            <a:off x="8688288" y="2712627"/>
            <a:ext cx="2080333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惊叹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6D04DE4-1ED9-4D2B-889E-C402EBB8E77B}"/>
              </a:ext>
            </a:extLst>
          </p:cNvPr>
          <p:cNvSpPr/>
          <p:nvPr/>
        </p:nvSpPr>
        <p:spPr>
          <a:xfrm>
            <a:off x="3096573" y="2712627"/>
            <a:ext cx="2080333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好奇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5B6E77C-33A8-4FA1-B2D3-89333AEBEBD6}"/>
              </a:ext>
            </a:extLst>
          </p:cNvPr>
          <p:cNvSpPr/>
          <p:nvPr/>
        </p:nvSpPr>
        <p:spPr>
          <a:xfrm>
            <a:off x="8688288" y="5162341"/>
            <a:ext cx="2080333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抽象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DE193435-39B8-419E-8F6D-476E736FA919}"/>
              </a:ext>
            </a:extLst>
          </p:cNvPr>
          <p:cNvSpPr/>
          <p:nvPr/>
        </p:nvSpPr>
        <p:spPr>
          <a:xfrm>
            <a:off x="3935760" y="3603776"/>
            <a:ext cx="5904656" cy="1382411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不可思议！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2" grpId="0"/>
      <p:bldP spid="22" grpId="1"/>
      <p:bldP spid="23" grpId="0"/>
      <p:bldP spid="23" grpId="1"/>
      <p:bldP spid="19" grpId="0"/>
      <p:bldP spid="19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15000" t="2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或可思议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4007768" y="2426999"/>
            <a:ext cx="3600450" cy="1968828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大使钦差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量子纠缠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50CB4A-25AA-49BB-8E81-D1AB06A3F332}"/>
              </a:ext>
            </a:extLst>
          </p:cNvPr>
          <p:cNvSpPr txBox="1"/>
          <p:nvPr/>
        </p:nvSpPr>
        <p:spPr>
          <a:xfrm>
            <a:off x="6872287" y="4725144"/>
            <a:ext cx="3600450" cy="1968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心灵感通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同步可盼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5633354-D6BB-4D95-9318-6A4BF41FDA91}"/>
              </a:ext>
            </a:extLst>
          </p:cNvPr>
          <p:cNvSpPr/>
          <p:nvPr/>
        </p:nvSpPr>
        <p:spPr>
          <a:xfrm>
            <a:off x="8112224" y="2712627"/>
            <a:ext cx="2520280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what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AAE3983-22EB-4867-B85C-51B6FBBD679D}"/>
              </a:ext>
            </a:extLst>
          </p:cNvPr>
          <p:cNvSpPr/>
          <p:nvPr/>
        </p:nvSpPr>
        <p:spPr>
          <a:xfrm>
            <a:off x="4151784" y="5013176"/>
            <a:ext cx="2084139" cy="101950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how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983C03-F9B4-4AB0-9D92-298E0EC68040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8000"/>
            <a:lum/>
          </a:blip>
          <a:srcRect/>
          <a:stretch>
            <a:fillRect l="14000" t="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依稀可辨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2500082" y="2647758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神人之约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F9DD5D-EFA7-4ECA-9EF7-09399B630699}"/>
              </a:ext>
            </a:extLst>
          </p:cNvPr>
          <p:cNvSpPr txBox="1"/>
          <p:nvPr/>
        </p:nvSpPr>
        <p:spPr>
          <a:xfrm>
            <a:off x="5735960" y="4592168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挪亚之鉴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A9DE37-508D-4D3F-835C-474A0912E7ED}"/>
              </a:ext>
            </a:extLst>
          </p:cNvPr>
          <p:cNvSpPr txBox="1"/>
          <p:nvPr/>
        </p:nvSpPr>
        <p:spPr>
          <a:xfrm>
            <a:off x="4045714" y="3608385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亚当之责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F4A55C-5901-46AD-ACD5-AD4A339D6527}"/>
              </a:ext>
            </a:extLst>
          </p:cNvPr>
          <p:cNvSpPr txBox="1"/>
          <p:nvPr/>
        </p:nvSpPr>
        <p:spPr>
          <a:xfrm>
            <a:off x="7320136" y="5575951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以诺如面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026" name="Picture 2" descr="Biografía de Isaías (Profeta) » Quien fue » Quien.NET">
            <a:extLst>
              <a:ext uri="{FF2B5EF4-FFF2-40B4-BE49-F238E27FC236}">
                <a16:creationId xmlns:a16="http://schemas.microsoft.com/office/drawing/2014/main" id="{EDDD9762-FBC4-41C0-96EA-5A44F049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93" y="4592168"/>
            <a:ext cx="2930586" cy="219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estro Gran Pastor - Bosquejo para Sermones">
            <a:extLst>
              <a:ext uri="{FF2B5EF4-FFF2-40B4-BE49-F238E27FC236}">
                <a16:creationId xmlns:a16="http://schemas.microsoft.com/office/drawing/2014/main" id="{C75DBFF4-8072-433C-9297-EEFC05DA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45" y="2268715"/>
            <a:ext cx="3515250" cy="2197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D5731AF3-EFD6-490F-90DA-A2544F0BB234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6000"/>
            <a:lum/>
          </a:blip>
          <a:srcRect/>
          <a:stretch>
            <a:fillRect l="14000" t="26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以诺素描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2500082" y="2253328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绝对听话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846B683-3B86-4376-A9D3-9594DE6CBD7E}"/>
              </a:ext>
            </a:extLst>
          </p:cNvPr>
          <p:cNvSpPr txBox="1"/>
          <p:nvPr/>
        </p:nvSpPr>
        <p:spPr>
          <a:xfrm>
            <a:off x="3719736" y="3126003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代表神家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424FBF-6DAD-4920-8D8B-5E2467442EF9}"/>
              </a:ext>
            </a:extLst>
          </p:cNvPr>
          <p:cNvSpPr txBox="1"/>
          <p:nvPr/>
        </p:nvSpPr>
        <p:spPr>
          <a:xfrm>
            <a:off x="4943872" y="4018001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世间灯塔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152C4B8-22BA-484F-A311-107E977B7507}"/>
              </a:ext>
            </a:extLst>
          </p:cNvPr>
          <p:cNvSpPr txBox="1"/>
          <p:nvPr/>
        </p:nvSpPr>
        <p:spPr>
          <a:xfrm>
            <a:off x="3719736" y="4876895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修身齐家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8DC69A5-89F5-4572-AB39-281E9136CAAD}"/>
              </a:ext>
            </a:extLst>
          </p:cNvPr>
          <p:cNvSpPr txBox="1"/>
          <p:nvPr/>
        </p:nvSpPr>
        <p:spPr>
          <a:xfrm>
            <a:off x="4943872" y="5768893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忠良管家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6BDA519-BA58-4302-9937-03A13B1F76D7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3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伪为莫辨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4460478" y="2060848"/>
            <a:ext cx="4896544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57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福音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en-US" altLang="zh-CN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vs. 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文化</a:t>
            </a:r>
            <a:endParaRPr lang="en-US" altLang="zh-CN" sz="57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F6DBF00-E333-4165-9C05-0FDD94749E18}"/>
              </a:ext>
            </a:extLst>
          </p:cNvPr>
          <p:cNvSpPr txBox="1"/>
          <p:nvPr/>
        </p:nvSpPr>
        <p:spPr>
          <a:xfrm>
            <a:off x="4427706" y="3006024"/>
            <a:ext cx="4896544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57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公平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en-US" altLang="zh-CN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vs. 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功利</a:t>
            </a:r>
            <a:endParaRPr lang="en-US" altLang="zh-CN" sz="57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A4983D-279D-4A89-92ED-0384815BF53E}"/>
              </a:ext>
            </a:extLst>
          </p:cNvPr>
          <p:cNvSpPr txBox="1"/>
          <p:nvPr/>
        </p:nvSpPr>
        <p:spPr>
          <a:xfrm>
            <a:off x="4427706" y="5841552"/>
            <a:ext cx="4896544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57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无为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en-US" altLang="zh-CN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vs. 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有为</a:t>
            </a:r>
            <a:endParaRPr lang="en-US" altLang="zh-CN" sz="57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0C4310E-E24F-4086-BA31-64CA6C07D3D7}"/>
              </a:ext>
            </a:extLst>
          </p:cNvPr>
          <p:cNvSpPr txBox="1"/>
          <p:nvPr/>
        </p:nvSpPr>
        <p:spPr>
          <a:xfrm>
            <a:off x="4460478" y="3951200"/>
            <a:ext cx="4896544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57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做人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en-US" altLang="zh-CN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vs. 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做事</a:t>
            </a:r>
            <a:endParaRPr lang="en-US" altLang="zh-CN" sz="57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3C665C8-DC5E-4AA6-9B63-209758DAF0BC}"/>
              </a:ext>
            </a:extLst>
          </p:cNvPr>
          <p:cNvSpPr txBox="1"/>
          <p:nvPr/>
        </p:nvSpPr>
        <p:spPr>
          <a:xfrm>
            <a:off x="4427706" y="4896376"/>
            <a:ext cx="4896544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57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利他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en-US" altLang="zh-CN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vs. </a:t>
            </a:r>
            <a:r>
              <a:rPr lang="zh-CN" altLang="en-US" sz="57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利己</a:t>
            </a:r>
            <a:endParaRPr lang="en-US" altLang="zh-CN" sz="5700" b="1" dirty="0">
              <a:solidFill>
                <a:srgbClr val="FF0000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AA2EFC4-7B64-4DDC-9333-ADCDE4ED36AD}"/>
              </a:ext>
            </a:extLst>
          </p:cNvPr>
          <p:cNvSpPr/>
          <p:nvPr/>
        </p:nvSpPr>
        <p:spPr>
          <a:xfrm>
            <a:off x="2351584" y="3603776"/>
            <a:ext cx="1859668" cy="188609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9900FF">
                <a:alpha val="49000"/>
              </a:srgbClr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99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灵</a:t>
            </a:r>
            <a:endParaRPr lang="en-US" altLang="zh-CN" sz="2400" b="1" spc="300" dirty="0">
              <a:ln w="1905"/>
              <a:solidFill>
                <a:srgbClr val="99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5E00BEA-7F66-4498-93EC-DF0461DE0028}"/>
              </a:ext>
            </a:extLst>
          </p:cNvPr>
          <p:cNvSpPr/>
          <p:nvPr/>
        </p:nvSpPr>
        <p:spPr>
          <a:xfrm>
            <a:off x="9573476" y="3602961"/>
            <a:ext cx="1859668" cy="188609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FF0000">
                <a:alpha val="49000"/>
              </a:srgbClr>
            </a:glow>
            <a:softEdge rad="254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功</a:t>
            </a:r>
            <a:endParaRPr lang="en-US" altLang="zh-CN" sz="2400" b="1" spc="300" dirty="0">
              <a:ln w="1905"/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1440CFD-9571-4B0B-A252-581F23BE196B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6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组合 4">
            <a:extLst>
              <a:ext uri="{FF2B5EF4-FFF2-40B4-BE49-F238E27FC236}">
                <a16:creationId xmlns:a16="http://schemas.microsoft.com/office/drawing/2014/main" id="{217D70E2-A6DD-4DDC-B78E-4A6CDA225B88}"/>
              </a:ext>
            </a:extLst>
          </p:cNvPr>
          <p:cNvGrpSpPr>
            <a:grpSpLocks/>
          </p:cNvGrpSpPr>
          <p:nvPr/>
        </p:nvGrpSpPr>
        <p:grpSpPr bwMode="auto">
          <a:xfrm>
            <a:off x="421481" y="1480469"/>
            <a:ext cx="11349037" cy="5249862"/>
            <a:chOff x="439703" y="1897148"/>
            <a:chExt cx="11205149" cy="4960851"/>
          </a:xfrm>
        </p:grpSpPr>
        <p:pic>
          <p:nvPicPr>
            <p:cNvPr id="13318" name="图片 6" descr="形状&#10;&#10;描述已自动生成">
              <a:extLst>
                <a:ext uri="{FF2B5EF4-FFF2-40B4-BE49-F238E27FC236}">
                  <a16:creationId xmlns:a16="http://schemas.microsoft.com/office/drawing/2014/main" id="{D681BCAA-29BA-44EF-B169-4EF31AEF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7" descr="形状&#10;&#10;描述已自动生成">
              <a:extLst>
                <a:ext uri="{FF2B5EF4-FFF2-40B4-BE49-F238E27FC236}">
                  <a16:creationId xmlns:a16="http://schemas.microsoft.com/office/drawing/2014/main" id="{BFA9C400-17B9-4582-9945-9816FE75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8" descr="形状&#10;&#10;描述已自动生成">
              <a:extLst>
                <a:ext uri="{FF2B5EF4-FFF2-40B4-BE49-F238E27FC236}">
                  <a16:creationId xmlns:a16="http://schemas.microsoft.com/office/drawing/2014/main" id="{E76566B1-CE46-4DC2-B89F-90512476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文本框 5">
            <a:extLst>
              <a:ext uri="{FF2B5EF4-FFF2-40B4-BE49-F238E27FC236}">
                <a16:creationId xmlns:a16="http://schemas.microsoft.com/office/drawing/2014/main" id="{21628CB4-F896-4759-9EC7-4EA3839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868" y="2417044"/>
            <a:ext cx="873125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6:33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你们要先求他的国和他的义，这些东西都要加给你们了。</a:t>
            </a:r>
            <a:endParaRPr lang="en-US" altLang="zh-CN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路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16:13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一个仆人不能事奉两个主；不是恶这个爱那个，就是重这个轻那个。你们不能又事奉神，又事奉玛门。」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AD5DB0-3CFD-4EAE-9953-E1F1D2E1B312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6000"/>
            <a:lum/>
          </a:blip>
          <a:srcRect/>
          <a:stretch>
            <a:fillRect l="14000" t="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症结所在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2500082" y="2647758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属世干扰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F9DD5D-EFA7-4ECA-9EF7-09399B630699}"/>
              </a:ext>
            </a:extLst>
          </p:cNvPr>
          <p:cNvSpPr txBox="1"/>
          <p:nvPr/>
        </p:nvSpPr>
        <p:spPr>
          <a:xfrm>
            <a:off x="5663952" y="4725144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玛门悄悄</a:t>
            </a:r>
            <a:endParaRPr lang="en-US" altLang="zh-CN" sz="6000" b="1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A9DE37-508D-4D3F-835C-474A0912E7ED}"/>
              </a:ext>
            </a:extLst>
          </p:cNvPr>
          <p:cNvSpPr txBox="1"/>
          <p:nvPr/>
        </p:nvSpPr>
        <p:spPr>
          <a:xfrm>
            <a:off x="4045714" y="3608385"/>
            <a:ext cx="3600450" cy="90137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衣食温饱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F4A55C-5901-46AD-ACD5-AD4A339D6527}"/>
              </a:ext>
            </a:extLst>
          </p:cNvPr>
          <p:cNvSpPr txBox="1"/>
          <p:nvPr/>
        </p:nvSpPr>
        <p:spPr>
          <a:xfrm>
            <a:off x="7248128" y="5708927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把心占了</a:t>
            </a:r>
            <a:endParaRPr lang="en-US" altLang="zh-CN" sz="6000" b="1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92124AC-481C-4E92-9EB8-83D8E79533B6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与神同行</a:t>
            </a:r>
            <a:endParaRPr lang="zh-CN" altLang="en-US" sz="8000" b="1" spc="18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8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15645</TotalTime>
  <Words>367</Words>
  <Application>Microsoft Office PowerPoint</Application>
  <PresentationFormat>宽屏</PresentationFormat>
  <Paragraphs>83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汉真广标</vt:lpstr>
      <vt:lpstr>方正华隶简体</vt:lpstr>
      <vt:lpstr>Calibri</vt:lpstr>
      <vt:lpstr>王羲之书法字体</vt:lpstr>
      <vt:lpstr>李旭科书法 v1.4</vt:lpstr>
      <vt:lpstr>Verdana</vt:lpstr>
      <vt:lpstr>仿宋</vt:lpstr>
      <vt:lpstr>汉仪秀英体简</vt:lpstr>
      <vt:lpstr>柳公权柳体</vt:lpstr>
      <vt:lpstr>Script MT Bold</vt:lpstr>
      <vt:lpstr>Arial Narrow</vt:lpstr>
      <vt:lpstr>方正舒体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6487</cp:revision>
  <dcterms:created xsi:type="dcterms:W3CDTF">2008-03-06T07:55:35Z</dcterms:created>
  <dcterms:modified xsi:type="dcterms:W3CDTF">2021-04-10T23:29:47Z</dcterms:modified>
</cp:coreProperties>
</file>